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369730" y="533400"/>
            <a:ext cx="8458200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Ecrivez </a:t>
            </a:r>
            <a:r>
              <a:rPr lang="fr-FR" sz="3600" b="1" dirty="0" smtClean="0">
                <a:latin typeface="Kristen ITC" pitchFamily="66" charset="0"/>
              </a:rPr>
              <a:t>8 phrases </a:t>
            </a:r>
            <a:r>
              <a:rPr lang="fr-FR" sz="3600" b="1" dirty="0" smtClean="0">
                <a:latin typeface="Kristen ITC" pitchFamily="66" charset="0"/>
              </a:rPr>
              <a:t>avec </a:t>
            </a:r>
            <a:r>
              <a:rPr lang="fr-FR" sz="3600" b="1" dirty="0" smtClean="0">
                <a:latin typeface="Kristen ITC" pitchFamily="66" charset="0"/>
              </a:rPr>
              <a:t>les </a:t>
            </a:r>
            <a:r>
              <a:rPr lang="fr-FR" sz="3600" b="1" dirty="0" smtClean="0">
                <a:latin typeface="Kristen ITC" pitchFamily="66" charset="0"/>
              </a:rPr>
              <a:t>verbes suivantes</a:t>
            </a:r>
            <a:r>
              <a:rPr lang="fr-FR" sz="3600" b="1" dirty="0" smtClean="0">
                <a:latin typeface="Kristen ITC" pitchFamily="66" charset="0"/>
              </a:rPr>
              <a:t>.  </a:t>
            </a:r>
            <a:r>
              <a:rPr lang="fr-FR" sz="3600" b="1" dirty="0" smtClean="0">
                <a:latin typeface="Kristen ITC" pitchFamily="66" charset="0"/>
              </a:rPr>
              <a:t>Encerclez le « qui » ou « quoi » de chaque verbe.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9729" y="2743200"/>
            <a:ext cx="2472209" cy="3108543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Regarder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Écouter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Aimer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Détester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Donner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Jeter </a:t>
            </a:r>
            <a:r>
              <a:rPr lang="en-US" sz="2800" dirty="0" smtClean="0">
                <a:latin typeface="Kristen ITC" pitchFamily="66" charset="0"/>
              </a:rPr>
              <a:t/>
            </a:r>
            <a:br>
              <a:rPr lang="en-US" sz="2800" dirty="0" smtClean="0">
                <a:latin typeface="Kristen ITC" pitchFamily="66" charset="0"/>
              </a:rPr>
            </a:br>
            <a:r>
              <a:rPr lang="en-US" sz="2800" i="1" dirty="0" smtClean="0">
                <a:latin typeface="Kristen ITC" pitchFamily="66" charset="0"/>
              </a:rPr>
              <a:t>(to throw)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362725" y="3124200"/>
            <a:ext cx="2472209" cy="3108543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Chercher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Recevoir</a:t>
            </a:r>
            <a:endParaRPr lang="fr-FR" sz="2800" i="1" dirty="0" smtClean="0">
              <a:latin typeface="Kristen ITC" pitchFamily="66" charset="0"/>
            </a:endParaRPr>
          </a:p>
          <a:p>
            <a:pPr algn="ctr"/>
            <a:r>
              <a:rPr lang="fr-FR" sz="2800" dirty="0" smtClean="0">
                <a:latin typeface="Kristen ITC" pitchFamily="66" charset="0"/>
              </a:rPr>
              <a:t>Allumer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Mettre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Ouvrir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Fermer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Chanter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384750" y="3581400"/>
            <a:ext cx="2472209" cy="3108543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Offrir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Acheter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Lire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Servir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Adorer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Dessiner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Ecrire</a:t>
            </a: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31</Words>
  <Application>Microsoft Office PowerPoint</Application>
  <PresentationFormat>On-screen Show (4:3)</PresentationFormat>
  <Paragraphs>21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102</cp:revision>
  <dcterms:created xsi:type="dcterms:W3CDTF">2011-09-14T23:22:57Z</dcterms:created>
  <dcterms:modified xsi:type="dcterms:W3CDTF">2013-12-05T12:31:25Z</dcterms:modified>
</cp:coreProperties>
</file>